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080000" cy="5670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132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2023-07-27T22:01:12Z</dcterms:modified>
  <cp:revision>12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